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d699b0ca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d699b0ca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d699b0ca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d699b0ca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d699b0caf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d699b0ca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d699b0caf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d699b0caf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iki.ros.org/rtabmap_ros/Tutorials/HandHeldMapping" TargetMode="External"/><Relationship Id="rId4" Type="http://schemas.openxmlformats.org/officeDocument/2006/relationships/hyperlink" Target="https://github.com/introlab/rtabmap/wiki/Tutorials" TargetMode="External"/><Relationship Id="rId5" Type="http://schemas.openxmlformats.org/officeDocument/2006/relationships/hyperlink" Target="http://wiki.ros.org/rtabmap_ros/Tutorials/SetupOnYourRobot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914400" y="406400"/>
            <a:ext cx="7315200" cy="22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Real Time 3D Mapping</a:t>
            </a:r>
            <a:endParaRPr b="1"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ZED Stereo Camera &amp; JACKAL</a:t>
            </a:r>
            <a:endParaRPr b="1"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6614150" y="3060800"/>
            <a:ext cx="2313900" cy="17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#SLAM</a:t>
            </a:r>
            <a:endParaRPr b="1" sz="20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#Computer_Vision</a:t>
            </a:r>
            <a:endParaRPr b="1" sz="20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#ROS #Python #C++</a:t>
            </a:r>
            <a:endParaRPr b="1" sz="20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#Self_Driv</a:t>
            </a:r>
            <a:r>
              <a:rPr b="1" lang="en" sz="20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ing</a:t>
            </a:r>
            <a:endParaRPr b="1" sz="20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#JACKAL #ZED </a:t>
            </a:r>
            <a:endParaRPr b="1" sz="20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# LIDAR</a:t>
            </a:r>
            <a:endParaRPr b="1" sz="2000">
              <a:solidFill>
                <a:srgbClr val="98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914400" y="4216400"/>
            <a:ext cx="7315200" cy="22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MINYOUNG CHANG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ANDY CHOI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9599" y="1749225"/>
            <a:ext cx="2444800" cy="24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304800" y="177800"/>
            <a:ext cx="3885900" cy="8181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HARDWARE</a:t>
            </a:r>
            <a:r>
              <a:rPr b="1" lang="en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SETUP</a:t>
            </a:r>
            <a:endParaRPr b="1"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2425" y="351387"/>
            <a:ext cx="3990974" cy="45709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stCxn id="65" idx="3"/>
          </p:cNvCxnSpPr>
          <p:nvPr/>
        </p:nvCxnSpPr>
        <p:spPr>
          <a:xfrm flipH="1" rot="10800000">
            <a:off x="2973925" y="3302675"/>
            <a:ext cx="2592000" cy="10401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" name="Google Shape;65;p14"/>
          <p:cNvSpPr txBox="1"/>
          <p:nvPr/>
        </p:nvSpPr>
        <p:spPr>
          <a:xfrm>
            <a:off x="1147825" y="3990125"/>
            <a:ext cx="1826100" cy="7053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JACKAL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&lt; CLEARPATH &gt;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6" name="Google Shape;66;p14"/>
          <p:cNvCxnSpPr>
            <a:stCxn id="67" idx="3"/>
          </p:cNvCxnSpPr>
          <p:nvPr/>
        </p:nvCxnSpPr>
        <p:spPr>
          <a:xfrm flipH="1" rot="10800000">
            <a:off x="3017950" y="2382288"/>
            <a:ext cx="2623800" cy="6255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" name="Google Shape;67;p14"/>
          <p:cNvSpPr txBox="1"/>
          <p:nvPr/>
        </p:nvSpPr>
        <p:spPr>
          <a:xfrm>
            <a:off x="779650" y="2655138"/>
            <a:ext cx="2238300" cy="7053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ZED Stereo Camera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&lt; STEREO LABS &gt;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8" name="Google Shape;68;p14"/>
          <p:cNvCxnSpPr>
            <a:stCxn id="69" idx="3"/>
          </p:cNvCxnSpPr>
          <p:nvPr/>
        </p:nvCxnSpPr>
        <p:spPr>
          <a:xfrm flipH="1" rot="10800000">
            <a:off x="3743450" y="1494300"/>
            <a:ext cx="2753700" cy="1785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" name="Google Shape;69;p14"/>
          <p:cNvSpPr txBox="1"/>
          <p:nvPr/>
        </p:nvSpPr>
        <p:spPr>
          <a:xfrm>
            <a:off x="989750" y="1320150"/>
            <a:ext cx="2753700" cy="7053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PUCK VLP-16 LIDAR Sensor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&lt; Velodyne &gt;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>
            <a:stCxn id="75" idx="0"/>
            <a:endCxn id="76" idx="4"/>
          </p:cNvCxnSpPr>
          <p:nvPr/>
        </p:nvCxnSpPr>
        <p:spPr>
          <a:xfrm flipH="1" rot="10800000">
            <a:off x="4571999" y="2949225"/>
            <a:ext cx="609300" cy="6660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" name="Google Shape;77;p15"/>
          <p:cNvSpPr txBox="1"/>
          <p:nvPr/>
        </p:nvSpPr>
        <p:spPr>
          <a:xfrm>
            <a:off x="304800" y="177800"/>
            <a:ext cx="3387600" cy="8181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SYSTEM</a:t>
            </a:r>
            <a:r>
              <a:rPr b="1" lang="en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SETUP</a:t>
            </a:r>
            <a:endParaRPr b="1"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" name="Google Shape;78;p15"/>
          <p:cNvGrpSpPr/>
          <p:nvPr/>
        </p:nvGrpSpPr>
        <p:grpSpPr>
          <a:xfrm>
            <a:off x="3605250" y="3548600"/>
            <a:ext cx="1933500" cy="1472400"/>
            <a:chOff x="304800" y="3556250"/>
            <a:chExt cx="1933500" cy="1472400"/>
          </a:xfrm>
        </p:grpSpPr>
        <p:sp>
          <p:nvSpPr>
            <p:cNvPr id="79" name="Google Shape;79;p15"/>
            <p:cNvSpPr txBox="1"/>
            <p:nvPr/>
          </p:nvSpPr>
          <p:spPr>
            <a:xfrm>
              <a:off x="304800" y="3556250"/>
              <a:ext cx="1933500" cy="1472400"/>
            </a:xfrm>
            <a:prstGeom prst="rect">
              <a:avLst/>
            </a:prstGeom>
            <a:solidFill>
              <a:srgbClr val="6FA8DC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JACKAL</a:t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75" name="Google Shape;75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8899" y="3622875"/>
              <a:ext cx="1685300" cy="10477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0" name="Google Shape;80;p15"/>
          <p:cNvGrpSpPr/>
          <p:nvPr/>
        </p:nvGrpSpPr>
        <p:grpSpPr>
          <a:xfrm>
            <a:off x="4079175" y="307950"/>
            <a:ext cx="1160400" cy="1147200"/>
            <a:chOff x="489025" y="1049475"/>
            <a:chExt cx="1160400" cy="1147200"/>
          </a:xfrm>
        </p:grpSpPr>
        <p:sp>
          <p:nvSpPr>
            <p:cNvPr id="81" name="Google Shape;81;p15"/>
            <p:cNvSpPr txBox="1"/>
            <p:nvPr/>
          </p:nvSpPr>
          <p:spPr>
            <a:xfrm>
              <a:off x="489025" y="1049475"/>
              <a:ext cx="1160400" cy="1147200"/>
            </a:xfrm>
            <a:prstGeom prst="rect">
              <a:avLst/>
            </a:prstGeom>
            <a:solidFill>
              <a:srgbClr val="6FA8DC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LIDAR</a:t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2" name="Google Shape;82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16775" y="1094000"/>
              <a:ext cx="904875" cy="8001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3" name="Google Shape;83;p15"/>
          <p:cNvGrpSpPr/>
          <p:nvPr/>
        </p:nvGrpSpPr>
        <p:grpSpPr>
          <a:xfrm>
            <a:off x="431700" y="1998150"/>
            <a:ext cx="1826100" cy="1147200"/>
            <a:chOff x="412275" y="2320400"/>
            <a:chExt cx="1826100" cy="1147200"/>
          </a:xfrm>
        </p:grpSpPr>
        <p:sp>
          <p:nvSpPr>
            <p:cNvPr id="84" name="Google Shape;84;p15"/>
            <p:cNvSpPr txBox="1"/>
            <p:nvPr/>
          </p:nvSpPr>
          <p:spPr>
            <a:xfrm>
              <a:off x="412275" y="2320400"/>
              <a:ext cx="1826100" cy="1147200"/>
            </a:xfrm>
            <a:prstGeom prst="rect">
              <a:avLst/>
            </a:prstGeom>
            <a:solidFill>
              <a:srgbClr val="6FA8DC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ZED CAMERA</a:t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5" name="Google Shape;85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29988" y="2397238"/>
              <a:ext cx="1590675" cy="752475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86" name="Google Shape;86;p15"/>
          <p:cNvCxnSpPr>
            <a:stCxn id="81" idx="3"/>
            <a:endCxn id="87" idx="2"/>
          </p:cNvCxnSpPr>
          <p:nvPr/>
        </p:nvCxnSpPr>
        <p:spPr>
          <a:xfrm>
            <a:off x="5239575" y="881550"/>
            <a:ext cx="1904400" cy="7971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" name="Google Shape;88;p15"/>
          <p:cNvCxnSpPr>
            <a:stCxn id="84" idx="3"/>
            <a:endCxn id="76" idx="2"/>
          </p:cNvCxnSpPr>
          <p:nvPr/>
        </p:nvCxnSpPr>
        <p:spPr>
          <a:xfrm flipH="1" rot="10800000">
            <a:off x="2257800" y="2518350"/>
            <a:ext cx="2129700" cy="534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" name="Google Shape;89;p15"/>
          <p:cNvSpPr txBox="1"/>
          <p:nvPr/>
        </p:nvSpPr>
        <p:spPr>
          <a:xfrm>
            <a:off x="2332667" y="2033450"/>
            <a:ext cx="18261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/rgb/image_rect_color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/depth/depth_registered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90" name="Google Shape;90;p15"/>
          <p:cNvSpPr txBox="1"/>
          <p:nvPr/>
        </p:nvSpPr>
        <p:spPr>
          <a:xfrm rot="542">
            <a:off x="5546475" y="770400"/>
            <a:ext cx="19044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/sensor_msgs/PointCloud2</a:t>
            </a:r>
            <a:endParaRPr sz="1100">
              <a:solidFill>
                <a:srgbClr val="FFFFFF"/>
              </a:solidFill>
            </a:endParaRPr>
          </a:p>
        </p:txBody>
      </p:sp>
      <p:grpSp>
        <p:nvGrpSpPr>
          <p:cNvPr id="91" name="Google Shape;91;p15"/>
          <p:cNvGrpSpPr/>
          <p:nvPr/>
        </p:nvGrpSpPr>
        <p:grpSpPr>
          <a:xfrm>
            <a:off x="201750" y="3675650"/>
            <a:ext cx="1826100" cy="1218300"/>
            <a:chOff x="6487825" y="2696275"/>
            <a:chExt cx="1826100" cy="1218300"/>
          </a:xfrm>
        </p:grpSpPr>
        <p:sp>
          <p:nvSpPr>
            <p:cNvPr id="92" name="Google Shape;92;p15"/>
            <p:cNvSpPr txBox="1"/>
            <p:nvPr/>
          </p:nvSpPr>
          <p:spPr>
            <a:xfrm>
              <a:off x="6487825" y="2696275"/>
              <a:ext cx="1826100" cy="1218300"/>
            </a:xfrm>
            <a:prstGeom prst="rect">
              <a:avLst/>
            </a:prstGeom>
            <a:solidFill>
              <a:srgbClr val="6FA8DC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CONTROLLER</a:t>
              </a:r>
              <a:endParaRPr b="1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93" name="Google Shape;93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713450" y="2761649"/>
              <a:ext cx="1374848" cy="88055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94" name="Google Shape;94;p15"/>
          <p:cNvCxnSpPr>
            <a:stCxn id="92" idx="3"/>
            <a:endCxn id="79" idx="1"/>
          </p:cNvCxnSpPr>
          <p:nvPr/>
        </p:nvCxnSpPr>
        <p:spPr>
          <a:xfrm>
            <a:off x="2027850" y="4284800"/>
            <a:ext cx="1577400" cy="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" name="Google Shape;95;p15"/>
          <p:cNvSpPr txBox="1"/>
          <p:nvPr/>
        </p:nvSpPr>
        <p:spPr>
          <a:xfrm>
            <a:off x="2115689" y="4010589"/>
            <a:ext cx="11604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/cmd_vel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4387475" y="2087413"/>
            <a:ext cx="1587900" cy="861900"/>
          </a:xfrm>
          <a:prstGeom prst="ellipse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RTABMAP</a:t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7143975" y="1247750"/>
            <a:ext cx="1587900" cy="861900"/>
          </a:xfrm>
          <a:prstGeom prst="ellipse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RVIZ</a:t>
            </a:r>
            <a:endParaRPr/>
          </a:p>
        </p:txBody>
      </p:sp>
      <p:cxnSp>
        <p:nvCxnSpPr>
          <p:cNvPr id="96" name="Google Shape;96;p15"/>
          <p:cNvCxnSpPr>
            <a:stCxn id="76" idx="6"/>
            <a:endCxn id="87" idx="3"/>
          </p:cNvCxnSpPr>
          <p:nvPr/>
        </p:nvCxnSpPr>
        <p:spPr>
          <a:xfrm flipH="1" rot="10800000">
            <a:off x="5975375" y="1983463"/>
            <a:ext cx="1401000" cy="5349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" name="Google Shape;97;p15"/>
          <p:cNvSpPr txBox="1"/>
          <p:nvPr/>
        </p:nvSpPr>
        <p:spPr>
          <a:xfrm rot="-5686">
            <a:off x="6421431" y="2228025"/>
            <a:ext cx="1451102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/rtabmap/MapData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98" name="Google Shape;98;p15"/>
          <p:cNvSpPr txBox="1"/>
          <p:nvPr/>
        </p:nvSpPr>
        <p:spPr>
          <a:xfrm rot="-5686">
            <a:off x="4780174" y="3121946"/>
            <a:ext cx="1451102" cy="2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/odometry/filtered</a:t>
            </a:r>
            <a:endParaRPr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75" y="1072000"/>
            <a:ext cx="6872448" cy="386574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/>
          <p:nvPr/>
        </p:nvSpPr>
        <p:spPr>
          <a:xfrm>
            <a:off x="304800" y="177800"/>
            <a:ext cx="3669300" cy="8181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SCREEN LAYOUT</a:t>
            </a:r>
            <a:endParaRPr b="1"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05;p16"/>
          <p:cNvCxnSpPr>
            <a:stCxn id="106" idx="2"/>
          </p:cNvCxnSpPr>
          <p:nvPr/>
        </p:nvCxnSpPr>
        <p:spPr>
          <a:xfrm>
            <a:off x="6603750" y="654200"/>
            <a:ext cx="1500" cy="6234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" name="Google Shape;106;p16"/>
          <p:cNvSpPr txBox="1"/>
          <p:nvPr/>
        </p:nvSpPr>
        <p:spPr>
          <a:xfrm>
            <a:off x="6150600" y="177800"/>
            <a:ext cx="906300" cy="476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RVIZ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7" name="Google Shape;107;p16"/>
          <p:cNvCxnSpPr>
            <a:stCxn id="108" idx="3"/>
          </p:cNvCxnSpPr>
          <p:nvPr/>
        </p:nvCxnSpPr>
        <p:spPr>
          <a:xfrm>
            <a:off x="1491800" y="2099900"/>
            <a:ext cx="1236900" cy="144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" name="Google Shape;108;p16"/>
          <p:cNvSpPr txBox="1"/>
          <p:nvPr/>
        </p:nvSpPr>
        <p:spPr>
          <a:xfrm>
            <a:off x="194900" y="1761500"/>
            <a:ext cx="1296900" cy="6768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ZED Camera View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9" name="Google Shape;109;p16"/>
          <p:cNvCxnSpPr>
            <a:stCxn id="110" idx="2"/>
          </p:cNvCxnSpPr>
          <p:nvPr/>
        </p:nvCxnSpPr>
        <p:spPr>
          <a:xfrm>
            <a:off x="4975775" y="1331000"/>
            <a:ext cx="124500" cy="7698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" name="Google Shape;110;p16"/>
          <p:cNvSpPr txBox="1"/>
          <p:nvPr/>
        </p:nvSpPr>
        <p:spPr>
          <a:xfrm>
            <a:off x="4158125" y="654200"/>
            <a:ext cx="1635300" cy="6768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LIDAR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Point Cloud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Google Shape;111;p16"/>
          <p:cNvCxnSpPr>
            <a:stCxn id="112" idx="2"/>
          </p:cNvCxnSpPr>
          <p:nvPr/>
        </p:nvCxnSpPr>
        <p:spPr>
          <a:xfrm flipH="1">
            <a:off x="7060100" y="1669400"/>
            <a:ext cx="1104900" cy="6696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" name="Google Shape;112;p16"/>
          <p:cNvSpPr txBox="1"/>
          <p:nvPr/>
        </p:nvSpPr>
        <p:spPr>
          <a:xfrm>
            <a:off x="7347350" y="992600"/>
            <a:ext cx="1635300" cy="6768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RTABMAP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Point Cloud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3" name="Google Shape;113;p16"/>
          <p:cNvCxnSpPr>
            <a:stCxn id="114" idx="3"/>
          </p:cNvCxnSpPr>
          <p:nvPr/>
        </p:nvCxnSpPr>
        <p:spPr>
          <a:xfrm flipH="1" rot="10800000">
            <a:off x="1416675" y="4385625"/>
            <a:ext cx="727200" cy="756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" name="Google Shape;114;p16"/>
          <p:cNvSpPr txBox="1"/>
          <p:nvPr/>
        </p:nvSpPr>
        <p:spPr>
          <a:xfrm>
            <a:off x="259875" y="4223025"/>
            <a:ext cx="1156800" cy="476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Real View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5" name="Google Shape;115;p16"/>
          <p:cNvCxnSpPr>
            <a:stCxn id="116" idx="0"/>
          </p:cNvCxnSpPr>
          <p:nvPr/>
        </p:nvCxnSpPr>
        <p:spPr>
          <a:xfrm flipH="1" rot="10800000">
            <a:off x="6150600" y="2949525"/>
            <a:ext cx="105600" cy="9597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6" name="Google Shape;116;p16"/>
          <p:cNvSpPr txBox="1"/>
          <p:nvPr/>
        </p:nvSpPr>
        <p:spPr>
          <a:xfrm>
            <a:off x="5697450" y="3909225"/>
            <a:ext cx="906300" cy="476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JACKAL</a:t>
            </a:r>
            <a:endParaRPr b="1" sz="1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Google Shape;117;p16"/>
          <p:cNvCxnSpPr>
            <a:stCxn id="116" idx="1"/>
          </p:cNvCxnSpPr>
          <p:nvPr/>
        </p:nvCxnSpPr>
        <p:spPr>
          <a:xfrm flipH="1">
            <a:off x="3310050" y="4147425"/>
            <a:ext cx="2387400" cy="178500"/>
          </a:xfrm>
          <a:prstGeom prst="straightConnector1">
            <a:avLst/>
          </a:prstGeom>
          <a:noFill/>
          <a:ln cap="flat" cmpd="sng" w="28575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311700" y="1359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Help from Mathieu Labbe (RTABMAP)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CLEARPATH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STEREO LAB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 </a:t>
            </a:r>
            <a:r>
              <a:rPr lang="en" sz="2000" u="sng">
                <a:solidFill>
                  <a:srgbClr val="FFFFFF"/>
                </a:solidFill>
                <a:hlinkClick r:id="rId3"/>
              </a:rPr>
              <a:t>http://wiki.ros.org/rtabmap_ros/Tutorials/HandHeldMapping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 </a:t>
            </a:r>
            <a:r>
              <a:rPr lang="en" sz="2000" u="sng">
                <a:solidFill>
                  <a:srgbClr val="FFFFFF"/>
                </a:solidFill>
                <a:hlinkClick r:id="rId4"/>
              </a:rPr>
              <a:t>https://github.com/introlab/rtabmap/wiki/Tutorials</a:t>
            </a:r>
            <a:endParaRPr sz="20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 </a:t>
            </a:r>
            <a:r>
              <a:rPr lang="en" sz="2000" u="sng">
                <a:solidFill>
                  <a:srgbClr val="FFFFFF"/>
                </a:solidFill>
                <a:hlinkClick r:id="rId5"/>
              </a:rPr>
              <a:t>http://wiki.ros.org/rtabmap_ros/Tutorials/SetupOnYourRobot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304800" y="177800"/>
            <a:ext cx="2527500" cy="8181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Reference</a:t>
            </a:r>
            <a:endParaRPr b="1"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